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67" r:id="rId3"/>
    <p:sldId id="273" r:id="rId4"/>
    <p:sldId id="270" r:id="rId5"/>
    <p:sldId id="275" r:id="rId6"/>
    <p:sldId id="274" r:id="rId7"/>
    <p:sldId id="276" r:id="rId8"/>
    <p:sldId id="277" r:id="rId9"/>
    <p:sldId id="278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0B27D-B1B1-4CF8-B444-BF5CB768A59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7625D-5457-4931-9869-D3C3168193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5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7625D-5457-4931-9869-D3C3168193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54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2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6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9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6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4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5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5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0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1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240AE-A0C5-4086-AE83-DCCC9AD31A8E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D78C-F5ED-47CF-A509-6B014096DF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3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8519" y="351803"/>
            <a:ext cx="374040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2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Lil’learn</a:t>
            </a:r>
            <a:endParaRPr lang="en-US" sz="6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2647" y="2653979"/>
            <a:ext cx="33569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b="1" dirty="0" smtClean="0">
                <a:solidFill>
                  <a:schemeClr val="accent6">
                    <a:lumMod val="50000"/>
                  </a:schemeClr>
                </a:solidFill>
              </a:rPr>
              <a:t>Keep Your Child</a:t>
            </a:r>
            <a:endParaRPr lang="en-US" sz="3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592" y="3253725"/>
            <a:ext cx="3156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smtClean="0">
                <a:solidFill>
                  <a:schemeClr val="accent6">
                    <a:lumMod val="50000"/>
                  </a:schemeClr>
                </a:solidFill>
              </a:rPr>
              <a:t>One Step Ahead</a:t>
            </a:r>
            <a:endParaRPr lang="en-US" sz="3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637" y="5045949"/>
            <a:ext cx="5413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Made By:</a:t>
            </a:r>
          </a:p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Ayush Pushkarna     Sukhbir Singh</a:t>
            </a:r>
          </a:p>
          <a:p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</a:rPr>
              <a:t>Balkar Singh              Shrujal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8067" y="187890"/>
            <a:ext cx="8033933" cy="6670110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17" y="0"/>
            <a:ext cx="750588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0100" y="1321522"/>
            <a:ext cx="424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1">
                    <a:lumMod val="50000"/>
                  </a:schemeClr>
                </a:solidFill>
              </a:rPr>
              <a:t>SMART LEARNING APP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2067041"/>
            <a:ext cx="415806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89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592" y="933765"/>
            <a:ext cx="10897385" cy="55052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Lil'Lear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38" t="7296" b="21887"/>
          <a:stretch/>
        </p:blipFill>
        <p:spPr>
          <a:xfrm>
            <a:off x="726685" y="1089306"/>
            <a:ext cx="10567446" cy="5194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927" y="126666"/>
            <a:ext cx="5156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Demo Video</a:t>
            </a: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4" y="243093"/>
            <a:ext cx="6966567" cy="59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8393" y="635976"/>
            <a:ext cx="952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en-GB" sz="4000" b="1" smtClean="0">
                <a:solidFill>
                  <a:schemeClr val="accent5">
                    <a:lumMod val="50000"/>
                  </a:schemeClr>
                </a:solidFill>
              </a:rPr>
              <a:t>bjectives</a:t>
            </a:r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:</a:t>
            </a:r>
            <a:endParaRPr lang="en-US" sz="9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61" y="2681654"/>
            <a:ext cx="3812263" cy="3743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5806" y="1897211"/>
            <a:ext cx="7139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main aim of this project is to develop an easy-to-use, kid-friendly application which meets their educational needs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To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facilitate brain development during the early years of childhood through engaging virtual activities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To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raise the bar of online learning in today’s world by introducing AirPen and SmartCanvas</a:t>
            </a:r>
          </a:p>
        </p:txBody>
      </p:sp>
    </p:spTree>
    <p:extLst>
      <p:ext uri="{BB962C8B-B14F-4D97-AF65-F5344CB8AC3E}">
        <p14:creationId xmlns:p14="http://schemas.microsoft.com/office/powerpoint/2010/main" val="391438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" y="76495"/>
            <a:ext cx="3646144" cy="15940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512" y="2696019"/>
            <a:ext cx="2397556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Web Site made </a:t>
            </a:r>
            <a:r>
              <a:rPr lang="en-GB" sz="1600" dirty="0"/>
              <a:t>using HTML,CSS, Bootstrap,NodeJS and MongoDB </a:t>
            </a:r>
            <a:r>
              <a:rPr lang="en-GB" sz="1600" dirty="0" smtClean="0"/>
              <a:t>server</a:t>
            </a:r>
            <a:r>
              <a:rPr lang="en-US" sz="1600" dirty="0" smtClean="0"/>
              <a:t> t</a:t>
            </a:r>
            <a:r>
              <a:rPr lang="en-GB" sz="1600" dirty="0" smtClean="0"/>
              <a:t>o Register new User and Download the Software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762993" y="460672"/>
            <a:ext cx="1982695" cy="13234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Software developed using PyQt5 Library and used MongoDB to Authenticate the User.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6745688" y="2309442"/>
            <a:ext cx="489005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Implementing ML model </a:t>
            </a:r>
            <a:r>
              <a:rPr lang="en-US" sz="1600" dirty="0"/>
              <a:t>created using Convolutional </a:t>
            </a:r>
            <a:r>
              <a:rPr lang="en-US" sz="1600" dirty="0" smtClean="0"/>
              <a:t>Neural Network.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485640" y="5177588"/>
            <a:ext cx="1973027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Stored Students scores, star ratings and all the Progress on MongoDB server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88" y="2894217"/>
            <a:ext cx="4890052" cy="1336438"/>
          </a:xfrm>
          <a:prstGeom prst="rect">
            <a:avLst/>
          </a:prstGeom>
        </p:spPr>
      </p:pic>
      <p:pic>
        <p:nvPicPr>
          <p:cNvPr id="1026" name="Picture 2" descr="What Is MongoDB? | Feature Overview and FAQ | OpenLogic by Perfor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667" y="5160664"/>
            <a:ext cx="1990245" cy="147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" r="6911" b="7931"/>
          <a:stretch/>
        </p:blipFill>
        <p:spPr>
          <a:xfrm>
            <a:off x="2842151" y="2696020"/>
            <a:ext cx="2353511" cy="15696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13923" y="5295995"/>
            <a:ext cx="1919629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Designing of drag and drop GUI and virtual canvas using OpenCV. </a:t>
            </a:r>
            <a:endParaRPr lang="en-US" dirty="0"/>
          </a:p>
        </p:txBody>
      </p:sp>
      <p:pic>
        <p:nvPicPr>
          <p:cNvPr id="1030" name="Picture 6" descr="OpenCV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26" y="5345943"/>
            <a:ext cx="1049866" cy="11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>
          <a:xfrm>
            <a:off x="3821502" y="1383270"/>
            <a:ext cx="551612" cy="110113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8748681" y="1259594"/>
            <a:ext cx="1019114" cy="569003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5400000">
            <a:off x="6586310" y="5300978"/>
            <a:ext cx="310465" cy="121632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9258238" y="4421547"/>
            <a:ext cx="284502" cy="68355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ownload PyQt Logo in SVG Vector or PNG File Format - Logo.w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82" y="169090"/>
            <a:ext cx="2892295" cy="192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17327"/>
            <a:ext cx="7409962" cy="60500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b="1" u="sng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             Expected Outcomes:</a:t>
            </a:r>
          </a:p>
          <a:p>
            <a:pPr marL="0" indent="0">
              <a:buNone/>
            </a:pPr>
            <a:endParaRPr lang="en-US" b="1" u="sng" dirty="0">
              <a:solidFill>
                <a:schemeClr val="accent5">
                  <a:lumMod val="50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Website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accessible software which enables user to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download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the setup of the software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after successful login.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Fully functional software which makes uses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virtual pen and eraser for children to use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Different levels of difficulties which includes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drawing alphabet, numbers, and 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shapes, mathematical operations.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Classifying different types of animals, fruits, uniforms using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drag and drop GUI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Downloadable report cards to keep track of the progress of the child.</a:t>
            </a:r>
          </a:p>
          <a:p>
            <a:pPr marL="0" indent="0">
              <a:buNone/>
            </a:pPr>
            <a:endParaRPr lang="en-US" sz="24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32" y="1906438"/>
            <a:ext cx="5113463" cy="38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186359" y="0"/>
            <a:ext cx="2476500" cy="2087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2773" y="715618"/>
            <a:ext cx="641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chemeClr val="accent5">
                    <a:lumMod val="50000"/>
                  </a:schemeClr>
                </a:solidFill>
              </a:rPr>
              <a:t>Novelty of the Project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623" y="2182719"/>
            <a:ext cx="113504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We live in an era of innovation and developing technologies. There have been a slew of learning applications introduced to the market in recent years. Nothing, however, comes close to the Lil'Learn app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It's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cutting-edge one-to-one learning software that's jam-packed with never-before-seen technology. Our software has an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AirPen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feature that allows students to sketch and write their answers in the air with their fingertips. The result is shown on the </a:t>
            </a: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</a:rPr>
              <a:t>Smart Canvas.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child's daily and monthly progress can be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monitored by graphs.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To keep the child motivated,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extra star points are awarded</a:t>
            </a: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One-of-a-kind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drag-and-drop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 in the air games created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with keeping in mind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"Fun and Learning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To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keep the little ones engaged and the lesson engaging,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voice response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on each answer has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       been </a:t>
            </a:r>
            <a:r>
              <a:rPr lang="en-US" sz="2200" dirty="0">
                <a:solidFill>
                  <a:schemeClr val="accent1">
                    <a:lumMod val="50000"/>
                  </a:schemeClr>
                </a:solidFill>
              </a:rPr>
              <a:t>incorporated, </a:t>
            </a:r>
            <a:r>
              <a:rPr lang="en-US" sz="2200" dirty="0" smtClean="0">
                <a:solidFill>
                  <a:schemeClr val="accent1">
                    <a:lumMod val="50000"/>
                  </a:schemeClr>
                </a:solidFill>
              </a:rPr>
              <a:t>along with </a:t>
            </a:r>
            <a:r>
              <a:rPr lang="en-US" sz="2200" b="1" dirty="0" smtClean="0">
                <a:solidFill>
                  <a:schemeClr val="accent1">
                    <a:lumMod val="50000"/>
                  </a:schemeClr>
                </a:solidFill>
              </a:rPr>
              <a:t>background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</a:rPr>
              <a:t>music.</a:t>
            </a:r>
          </a:p>
        </p:txBody>
      </p:sp>
    </p:spTree>
    <p:extLst>
      <p:ext uri="{BB962C8B-B14F-4D97-AF65-F5344CB8AC3E}">
        <p14:creationId xmlns:p14="http://schemas.microsoft.com/office/powerpoint/2010/main" val="35258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6624" y="1117232"/>
            <a:ext cx="403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chemeClr val="accent5">
                    <a:lumMod val="50000"/>
                  </a:schemeClr>
                </a:solidFill>
              </a:rPr>
              <a:t>BUDGET: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57" y="857863"/>
            <a:ext cx="2770893" cy="277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6624" y="2224387"/>
            <a:ext cx="1112807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Hosting Cost:</a:t>
            </a:r>
          </a:p>
          <a:p>
            <a:endParaRPr lang="en-GB" sz="2000" b="1" dirty="0" smtClean="0"/>
          </a:p>
          <a:p>
            <a:r>
              <a:rPr lang="en-GB" sz="2000" b="1" dirty="0"/>
              <a:t>	</a:t>
            </a:r>
            <a:r>
              <a:rPr lang="en-GB" sz="2000" dirty="0" smtClean="0"/>
              <a:t>Domain Privacy Protection: </a:t>
            </a:r>
            <a:r>
              <a:rPr lang="en-US" sz="2000" dirty="0" smtClean="0"/>
              <a:t>₹449/year</a:t>
            </a:r>
            <a:endParaRPr lang="en-GB" sz="2000" dirty="0" smtClean="0"/>
          </a:p>
          <a:p>
            <a:r>
              <a:rPr lang="en-GB" sz="2000" b="1" dirty="0"/>
              <a:t>	</a:t>
            </a:r>
            <a:r>
              <a:rPr lang="en-GB" sz="2000" dirty="0" smtClean="0"/>
              <a:t>Website Backup: </a:t>
            </a:r>
            <a:r>
              <a:rPr lang="en-US" sz="2000" dirty="0" smtClean="0"/>
              <a:t>₹2388/year</a:t>
            </a:r>
            <a:endParaRPr lang="en-GB" sz="2000" dirty="0" smtClean="0"/>
          </a:p>
          <a:p>
            <a:r>
              <a:rPr lang="en-GB" sz="2000" b="1" dirty="0"/>
              <a:t>	</a:t>
            </a:r>
            <a:r>
              <a:rPr lang="en-GB" sz="2000" dirty="0" smtClean="0"/>
              <a:t>Positive SSL Certificate: </a:t>
            </a:r>
            <a:r>
              <a:rPr lang="en-US" sz="2000" dirty="0" smtClean="0"/>
              <a:t>₹3588/year</a:t>
            </a:r>
            <a:endParaRPr lang="en-GB" sz="2000" dirty="0" smtClean="0"/>
          </a:p>
          <a:p>
            <a:r>
              <a:rPr lang="en-GB" sz="2000" b="1" dirty="0" smtClean="0"/>
              <a:t>	</a:t>
            </a:r>
            <a:r>
              <a:rPr lang="en-GB" sz="2000" dirty="0" smtClean="0"/>
              <a:t>Website Security Protection: </a:t>
            </a:r>
            <a:r>
              <a:rPr lang="en-US" sz="2000" dirty="0" smtClean="0"/>
              <a:t>₹1548/year</a:t>
            </a:r>
          </a:p>
          <a:p>
            <a:r>
              <a:rPr lang="en-GB" sz="2000" dirty="0"/>
              <a:t>	</a:t>
            </a:r>
            <a:r>
              <a:rPr lang="en-GB" sz="2000" dirty="0" smtClean="0"/>
              <a:t>Hosting Price: </a:t>
            </a:r>
            <a:r>
              <a:rPr lang="en-US" sz="2000" dirty="0" smtClean="0"/>
              <a:t>₹3588/year</a:t>
            </a:r>
          </a:p>
          <a:p>
            <a:endParaRPr lang="en-GB" sz="2000" dirty="0" smtClean="0"/>
          </a:p>
          <a:p>
            <a:r>
              <a:rPr lang="en-GB" sz="2000" b="1" dirty="0"/>
              <a:t>	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Total: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₹11561</a:t>
            </a:r>
            <a:endParaRPr lang="en-GB" sz="20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b="1" u="sng" dirty="0"/>
          </a:p>
        </p:txBody>
      </p:sp>
      <p:sp>
        <p:nvSpPr>
          <p:cNvPr id="5" name="AutoShape 2" descr="Bluehost – WordCamp Denver, CO"/>
          <p:cNvSpPr>
            <a:spLocks noChangeAspect="1" noChangeArrowheads="1"/>
          </p:cNvSpPr>
          <p:nvPr/>
        </p:nvSpPr>
        <p:spPr bwMode="auto">
          <a:xfrm>
            <a:off x="1216624" y="511627"/>
            <a:ext cx="304800" cy="31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Bluehost – WordCamp Denver, 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6" y="3421164"/>
            <a:ext cx="4890331" cy="44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4"/>
          <a:stretch/>
        </p:blipFill>
        <p:spPr>
          <a:xfrm>
            <a:off x="0" y="0"/>
            <a:ext cx="3001617" cy="1797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94721" y="811155"/>
            <a:ext cx="4244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chemeClr val="accent5">
                    <a:lumMod val="50000"/>
                  </a:schemeClr>
                </a:solidFill>
              </a:rPr>
              <a:t>Challenges: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105" y="1798983"/>
            <a:ext cx="1055535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 </a:t>
            </a:r>
            <a:endParaRPr lang="en-US" dirty="0"/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Finding the appropriate datasets to train the ML model for alphabet, numbers and shapes prediction.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Improving the accuracy of the ML model for correct predictions.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Getting used to </a:t>
            </a:r>
            <a:r>
              <a:rPr lang="en-US" sz="2600" dirty="0" smtClean="0">
                <a:solidFill>
                  <a:schemeClr val="accent1">
                    <a:lumMod val="50000"/>
                  </a:schemeClr>
                </a:solidFill>
              </a:rPr>
              <a:t>PyQt5 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library of python in order to create the GUI of the software.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Establishing the connection of the software with the database.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Restricting multiple device sign-ins of the same user</a:t>
            </a:r>
            <a:r>
              <a:rPr lang="en-US" sz="26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GB" sz="2600" dirty="0" smtClean="0">
                <a:solidFill>
                  <a:schemeClr val="accent1">
                    <a:lumMod val="50000"/>
                  </a:schemeClr>
                </a:solidFill>
              </a:rPr>
              <a:t>Faced the memory buffer issue while deployment of the software.</a:t>
            </a:r>
            <a:endParaRPr lang="en-US" sz="2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Correct prediction of words drawn on canvas from the pictures shown to the user.</a:t>
            </a:r>
          </a:p>
          <a:p>
            <a:pPr marL="285750" lvl="0" indent="-285750" algn="just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Creating a drag and drop functionality using web cam.</a:t>
            </a:r>
          </a:p>
          <a:p>
            <a:pPr algn="just"/>
            <a:r>
              <a:rPr lang="en-US" dirty="0"/>
              <a:t> 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3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6049" y="304020"/>
            <a:ext cx="1146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chemeClr val="accent5">
                    <a:lumMod val="50000"/>
                  </a:schemeClr>
                </a:solidFill>
              </a:rPr>
              <a:t>Applications of the Project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169" y="1269196"/>
            <a:ext cx="11178126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According to the UNICEF’s data, COVID-19 lockdowns have forced the closure of schools for more than 168 million children around the world for nearly a year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The longer schools are closed, the more children will be cut off from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important aspects of childhood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is well-known that young minds develop the most during the age of 3-10. Thus it is essential to pay attention towards their growth and development. In order to contribute towards the development of their young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minds and enhance their intellect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have come up with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an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application that will aid their learning process. 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A keen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thought has been given to the fact that the main users of the application would be students of pre-school to kindergarten and their parents. Thus the user interface is very engaging in nature as well as interactive. Moreover Lil' learn is easy to operate and a fascinating platform for kids which will keep them busy in a good way. 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</a:rPr>
              <a:t>The activities have been designed in such a manner to let the child become familiar with different types of fruits, animals, uniforms etc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r>
              <a:rPr lang="en-GB" sz="2000" dirty="0" smtClean="0">
                <a:solidFill>
                  <a:schemeClr val="accent1">
                    <a:lumMod val="50000"/>
                  </a:schemeClr>
                </a:solidFill>
              </a:rPr>
              <a:t> through drag and drop activities.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2971800" y="1143000"/>
            <a:ext cx="0" cy="278296"/>
          </a:xfrm>
          <a:prstGeom prst="straightConnector1">
            <a:avLst/>
          </a:prstGeom>
          <a:ln w="412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45693"/>
              </p:ext>
            </p:extLst>
          </p:nvPr>
        </p:nvGraphicFramePr>
        <p:xfrm>
          <a:off x="2" y="701040"/>
          <a:ext cx="12191998" cy="615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8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5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7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r>
                        <a:rPr lang="en-GB" dirty="0" smtClean="0"/>
                        <a:t>                              Members</a:t>
                      </a:r>
                    </a:p>
                    <a:p>
                      <a:r>
                        <a:rPr lang="en-GB" dirty="0" smtClean="0"/>
                        <a:t>    Roles</a:t>
                      </a:r>
                      <a:r>
                        <a:rPr lang="en-GB" baseline="0" dirty="0" smtClean="0"/>
                        <a:t>    </a:t>
                      </a:r>
                      <a:r>
                        <a:rPr lang="en-GB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Ayush</a:t>
                      </a:r>
                    </a:p>
                    <a:p>
                      <a:r>
                        <a:rPr lang="en-GB" dirty="0" smtClean="0"/>
                        <a:t>Pushkarna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Sukhbir </a:t>
                      </a:r>
                    </a:p>
                    <a:p>
                      <a:r>
                        <a:rPr lang="en-GB" dirty="0" smtClean="0"/>
                        <a:t>  Singh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Shrujal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Balkar </a:t>
                      </a:r>
                    </a:p>
                    <a:p>
                      <a:r>
                        <a:rPr lang="en-GB" dirty="0" smtClean="0"/>
                        <a:t>  Singh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GB" sz="1600" dirty="0" smtClean="0"/>
                        <a:t> Web</a:t>
                      </a:r>
                      <a:r>
                        <a:rPr lang="en-GB" sz="1600" baseline="0" dirty="0" smtClean="0"/>
                        <a:t> Layout and Frontend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GB" sz="1600" dirty="0" smtClean="0"/>
                        <a:t> Authentication and API’s access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01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Software Database</a:t>
                      </a:r>
                      <a:r>
                        <a:rPr lang="en-US" sz="1600" baseline="0" dirty="0" smtClean="0"/>
                        <a:t> Connection   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baseline="0" dirty="0" smtClean="0"/>
                        <a:t> &amp;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Software</a:t>
                      </a:r>
                      <a:r>
                        <a:rPr lang="en-US" sz="1600" baseline="0" dirty="0" smtClean="0"/>
                        <a:t> GUI Development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GB" sz="1600" dirty="0" smtClean="0"/>
                        <a:t> NodeJS</a:t>
                      </a:r>
                      <a:r>
                        <a:rPr lang="en-GB" sz="1600" baseline="0" dirty="0" smtClean="0"/>
                        <a:t> Programming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96305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GB" sz="1600" dirty="0" smtClean="0"/>
                        <a:t> Database</a:t>
                      </a:r>
                      <a:r>
                        <a:rPr lang="en-GB" sz="1600" baseline="0" dirty="0" smtClean="0"/>
                        <a:t> Connection Setup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275348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Generating ML Models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AirPen and SmartCanvas</a:t>
                      </a:r>
                      <a:r>
                        <a:rPr lang="en-US" sz="1600" baseline="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baseline="0" dirty="0" smtClean="0"/>
                        <a:t> Object Drag and Drop App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Dashboard &amp;</a:t>
                      </a:r>
                      <a:r>
                        <a:rPr lang="en-US" sz="1600" baseline="0" dirty="0" smtClean="0"/>
                        <a:t> other Utilities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600" dirty="0" smtClean="0"/>
                        <a:t> Backend Programming &amp;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Software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Documentation &amp; Diagrams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✔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8228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Content</a:t>
                      </a:r>
                      <a:r>
                        <a:rPr lang="en-US" sz="1600" baseline="0" dirty="0" smtClean="0"/>
                        <a:t> &amp; </a:t>
                      </a:r>
                      <a:r>
                        <a:rPr lang="en-US" sz="1600" dirty="0" smtClean="0"/>
                        <a:t>Video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✔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0" y="715617"/>
            <a:ext cx="2922104" cy="9144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93" y="774939"/>
            <a:ext cx="784444" cy="7851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56"/>
          <a:stretch/>
        </p:blipFill>
        <p:spPr>
          <a:xfrm>
            <a:off x="8854064" y="760312"/>
            <a:ext cx="747134" cy="8214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-1" r="18109" b="42348"/>
          <a:stretch/>
        </p:blipFill>
        <p:spPr>
          <a:xfrm>
            <a:off x="6669138" y="775585"/>
            <a:ext cx="756000" cy="7441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6"/>
          <a:stretch/>
        </p:blipFill>
        <p:spPr>
          <a:xfrm>
            <a:off x="11135689" y="754618"/>
            <a:ext cx="832211" cy="81112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29515" y="0"/>
            <a:ext cx="32606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50000"/>
                  </a:schemeClr>
                </a:solidFill>
              </a:rPr>
              <a:t>Team Lil’learn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45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516</Words>
  <Application>Microsoft Office PowerPoint</Application>
  <PresentationFormat>Widescreen</PresentationFormat>
  <Paragraphs>120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Lil’learn</dc:title>
  <dc:creator>SUKHBIR SINGH</dc:creator>
  <cp:lastModifiedBy>hp</cp:lastModifiedBy>
  <cp:revision>71</cp:revision>
  <dcterms:created xsi:type="dcterms:W3CDTF">2022-01-11T07:02:31Z</dcterms:created>
  <dcterms:modified xsi:type="dcterms:W3CDTF">2022-02-10T18:57:37Z</dcterms:modified>
</cp:coreProperties>
</file>